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6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SP3T COTS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651"/>
            <a:ext cx="7772400" cy="185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64" y="2710805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64" y="1806353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" y="2710805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" y="1806353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915686" y="5370632"/>
            <a:ext cx="863928" cy="378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080877" y="5353055"/>
            <a:ext cx="863928" cy="37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297896" y="5381147"/>
            <a:ext cx="863928" cy="37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486355" y="5360780"/>
            <a:ext cx="863928" cy="378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1403191" y="1567575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2589345" y="881562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834344" y="5408606"/>
            <a:ext cx="281532" cy="3293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479539" y="5408606"/>
            <a:ext cx="281532" cy="32937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027105" y="5408606"/>
            <a:ext cx="281532" cy="32937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621552" y="5420702"/>
            <a:ext cx="281532" cy="32937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842641" y="5046195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62359" y="5046195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77" y="6441468"/>
            <a:ext cx="1622656" cy="10999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26C88B-7030-AADA-88BD-037E84971C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0359" y="1553427"/>
            <a:ext cx="2559622" cy="1546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2975352" y="875389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3363294" y="872654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3759516" y="874025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4148561" y="872907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4534510" y="877136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71599" y="1591966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31" y="7852569"/>
            <a:ext cx="2296030" cy="798956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14" y="8836714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11" y="8938547"/>
            <a:ext cx="617161" cy="868597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3FB58FCD-D4E2-ECF1-F247-8C18AA8F19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82" y="8911703"/>
            <a:ext cx="956431" cy="947408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" y="5992716"/>
            <a:ext cx="2351694" cy="1840546"/>
          </a:xfrm>
          <a:prstGeom prst="rect">
            <a:avLst/>
          </a:prstGeom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8173283-1EDC-4A23-B23F-E880E77C0F0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6" t="8918" r="27070" b="6650"/>
          <a:stretch/>
        </p:blipFill>
        <p:spPr>
          <a:xfrm>
            <a:off x="3507966" y="8049213"/>
            <a:ext cx="1521191" cy="1766203"/>
          </a:xfrm>
          <a:prstGeom prst="rect">
            <a:avLst/>
          </a:prstGeom>
        </p:spPr>
      </p:pic>
      <p:pic>
        <p:nvPicPr>
          <p:cNvPr id="14" name="Picture 13" descr="A picture containing black, indoor, close, dirty&#10;&#10;Description automatically generated">
            <a:extLst>
              <a:ext uri="{FF2B5EF4-FFF2-40B4-BE49-F238E27FC236}">
                <a16:creationId xmlns:a16="http://schemas.microsoft.com/office/drawing/2014/main" id="{B406909E-EAB0-1FCF-CC30-EBACC2169E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25" y="8049213"/>
            <a:ext cx="881643" cy="1724980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21" y="5995267"/>
            <a:ext cx="2465436" cy="1840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1147D-8498-7609-8C37-7EA794537FC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73707" y="170660"/>
            <a:ext cx="1254672" cy="124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499</TotalTime>
  <Words>5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56</cp:revision>
  <cp:lastPrinted>2024-11-25T17:40:29Z</cp:lastPrinted>
  <dcterms:created xsi:type="dcterms:W3CDTF">2024-11-22T23:46:56Z</dcterms:created>
  <dcterms:modified xsi:type="dcterms:W3CDTF">2024-11-26T20:51:29Z</dcterms:modified>
</cp:coreProperties>
</file>